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CF1"/>
    <a:srgbClr val="D3D9E1"/>
    <a:srgbClr val="D5DFD7"/>
    <a:srgbClr val="3AAF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0" d="100"/>
          <a:sy n="140" d="100"/>
        </p:scale>
        <p:origin x="1090" y="8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B7D655-ED8A-433D-A9E6-818866A663CC}" type="datetimeFigureOut">
              <a:rPr lang="en-IN" smtClean="0"/>
              <a:t>16-12-2025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20858-519F-454F-B0B2-EE21D93B3D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0294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20858-519F-454F-B0B2-EE21D93B3D67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5866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29692"/>
            <a:ext cx="7772400" cy="35560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0">
              <a:schemeClr val="bg1">
                <a:tint val="80000"/>
                <a:satMod val="250000"/>
              </a:schemeClr>
            </a:gs>
            <a:gs pos="76000">
              <a:srgbClr val="EBECF1"/>
            </a:gs>
            <a:gs pos="92000">
              <a:srgbClr val="D3D9E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9268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7340"/>
            <a:ext cx="8229600" cy="36877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075FF0-9983-4C2A-A976-CBF671A9B0F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490"/>
            <a:ext cx="2048267" cy="5543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36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mMSXOQVQs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/>
              <a:t>Poster Number</a:t>
            </a:r>
            <a:br>
              <a:rPr lang="en-US" dirty="0"/>
            </a:br>
            <a:r>
              <a:rPr lang="en-US" sz="4000" dirty="0"/>
              <a:t>Abstract Title</a:t>
            </a:r>
            <a:endParaRPr lang="en-IN" dirty="0"/>
          </a:p>
        </p:txBody>
      </p:sp>
      <p:sp>
        <p:nvSpPr>
          <p:cNvPr id="4" name="TextBox 3"/>
          <p:cNvSpPr txBox="1"/>
          <p:nvPr/>
        </p:nvSpPr>
        <p:spPr>
          <a:xfrm>
            <a:off x="3215941" y="106205"/>
            <a:ext cx="5832648" cy="258532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/>
              <a:t>Note: </a:t>
            </a:r>
            <a:r>
              <a:rPr lang="en-US" sz="1600" b="1" dirty="0">
                <a:solidFill>
                  <a:srgbClr val="FF0000"/>
                </a:solidFill>
              </a:rPr>
              <a:t>Do not Write or Speak </a:t>
            </a:r>
            <a:r>
              <a:rPr lang="en-US" sz="1600" b="1" dirty="0"/>
              <a:t>anywhere in the presentation: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/>
              <a:t>Your Name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/>
              <a:t>Your Guide/mentor/co-author name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/>
              <a:t>Your Institute/affiliation name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/>
              <a:t>Any acknowledgements</a:t>
            </a:r>
          </a:p>
          <a:p>
            <a:pPr marL="342900" indent="-342900">
              <a:buFont typeface="+mj-lt"/>
              <a:buAutoNum type="arabicPeriod"/>
            </a:pPr>
            <a:endParaRPr lang="en-US" sz="12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/>
              <a:t>To </a:t>
            </a:r>
            <a:r>
              <a:rPr lang="en-US" sz="1200" b="1" dirty="0"/>
              <a:t>record video presentation </a:t>
            </a:r>
            <a:r>
              <a:rPr lang="en-US" sz="1200" dirty="0"/>
              <a:t>using FREE Zoom meeting account refer to online tutorial on the following link: </a:t>
            </a:r>
            <a:r>
              <a:rPr lang="en-US" sz="1200" dirty="0">
                <a:hlinkClick r:id="rId3"/>
              </a:rPr>
              <a:t>https://www.youtube.com/watch?v=WmMSXOQVQs4</a:t>
            </a:r>
            <a:endParaRPr lang="en-US" sz="12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/>
              <a:t>You can add extra slides as required. To add Page# to new slides: Click on Insert-&gt;Header &amp; Footer-&gt;(select ‘Slide number’)-&gt;apply to all pages.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/>
              <a:t>You must use this template only to prepare your presentation for </a:t>
            </a:r>
            <a:r>
              <a:rPr lang="en-US" sz="1200" b="1" dirty="0"/>
              <a:t>DRPI</a:t>
            </a:r>
            <a:endParaRPr lang="en-US" sz="1400" dirty="0"/>
          </a:p>
          <a:p>
            <a:r>
              <a:rPr lang="en-US" sz="1400" dirty="0"/>
              <a:t>(</a:t>
            </a:r>
            <a:r>
              <a:rPr lang="en-US" sz="1400" i="1" dirty="0">
                <a:solidFill>
                  <a:srgbClr val="FF0000"/>
                </a:solidFill>
              </a:rPr>
              <a:t>delete this note from your final presentation</a:t>
            </a:r>
            <a:r>
              <a:rPr lang="en-US" sz="1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53386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466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45760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 &amp; Results - 1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7466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 &amp; Results - 2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41247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 &amp; Results - 3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9802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 &amp; Results - 4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58908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 &amp; Results - 5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0699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Summary/Conclusion/Future Prospects</a:t>
            </a:r>
            <a:endParaRPr lang="en-IN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61794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166</TotalTime>
  <Words>153</Words>
  <Application>Microsoft Office PowerPoint</Application>
  <PresentationFormat>On-screen Show (16:10)</PresentationFormat>
  <Paragraphs>20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Courier New</vt:lpstr>
      <vt:lpstr>Palatino Linotype</vt:lpstr>
      <vt:lpstr>Executive</vt:lpstr>
      <vt:lpstr>Poster Number Abstract Title</vt:lpstr>
      <vt:lpstr>Introduction</vt:lpstr>
      <vt:lpstr>Objectives</vt:lpstr>
      <vt:lpstr>Methods &amp; Results - 1</vt:lpstr>
      <vt:lpstr>Methods &amp; Results - 2</vt:lpstr>
      <vt:lpstr>Methods &amp; Results - 3</vt:lpstr>
      <vt:lpstr>Methods &amp; Results - 4</vt:lpstr>
      <vt:lpstr>Methods &amp; Results - 5</vt:lpstr>
      <vt:lpstr>Summary/Conclusion/Future Prospects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Tarun Soni</dc:creator>
  <cp:lastModifiedBy>Tarun Soni</cp:lastModifiedBy>
  <cp:revision>29</cp:revision>
  <dcterms:created xsi:type="dcterms:W3CDTF">2021-06-12T21:39:31Z</dcterms:created>
  <dcterms:modified xsi:type="dcterms:W3CDTF">2025-12-16T09:20:59Z</dcterms:modified>
</cp:coreProperties>
</file>